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6" r:id="rId6"/>
  </p:sldIdLst>
  <p:sldSz cx="10058400" cy="15544800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 userDrawn="1">
          <p15:clr>
            <a:srgbClr val="A4A3A4"/>
          </p15:clr>
        </p15:guide>
        <p15:guide id="2" pos="31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3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2982" y="90"/>
      </p:cViewPr>
      <p:guideLst>
        <p:guide orient="horz" pos="4896"/>
        <p:guide pos="3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28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776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5310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784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2397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7413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4005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0085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2629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0981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5047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3C72C-FD87-47A1-845C-137F68137499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68B35-1E1E-44DA-BF9A-A1CF4C16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7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EB368-0F88-4232-8BD1-EE132BA25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Pledge to Protect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Instructions to create your own 11x17 in poster or graphic to share by email</a:t>
            </a:r>
            <a:endParaRPr lang="en-US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C9497-DAB5-4268-9EAF-6AF63EEC5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4138083"/>
            <a:ext cx="8411845" cy="9863033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1) Who do you pledge to protect? </a:t>
            </a:r>
            <a:b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 the quote section, choose a pledge and complete the sentence: 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 wear a mask to protect…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 keep my distance to protect…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 clean &amp; disinfect to protect…</a:t>
            </a:r>
          </a:p>
          <a:p>
            <a:pPr marL="0" indent="0">
              <a:buNone/>
            </a:pPr>
            <a:b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2) Share two photos: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Choose one photo of you practicing safe behaviors (wearing a mask, cleaning, washings hands,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) and one photo of the person or people you pledge to protect. Insert your photos where indicated on the next slide.</a:t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3) Add your name, title and site location in the smaller text box under your quote.</a:t>
            </a:r>
          </a:p>
          <a:p>
            <a:pPr marL="0" indent="0">
              <a:buNone/>
            </a:pP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4) If printing, set to print on 11x17 paper in color. </a:t>
            </a:r>
          </a:p>
          <a:p>
            <a:pPr marL="0" indent="0">
              <a:buNone/>
            </a:pP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2920" lvl="1" indent="0">
              <a:buNone/>
            </a:pPr>
            <a:r>
              <a:rPr lang="en-US" sz="316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Tip: </a:t>
            </a:r>
            <a:r>
              <a:rPr lang="en-US" sz="3160" b="1" dirty="0">
                <a:latin typeface="Arial" panose="020B0604020202020204" pitchFamily="34" charset="0"/>
                <a:cs typeface="Arial" panose="020B0604020202020204" pitchFamily="34" charset="0"/>
              </a:rPr>
              <a:t>If sharing digitally via email, </a:t>
            </a:r>
            <a:r>
              <a:rPr lang="en-US" sz="3160" dirty="0">
                <a:latin typeface="Arial" panose="020B0604020202020204" pitchFamily="34" charset="0"/>
                <a:cs typeface="Arial" panose="020B0604020202020204" pitchFamily="34" charset="0"/>
              </a:rPr>
              <a:t>click "File," "Save as," "More options," then "Save as type." Choose JPEG in the dropdown to export your slide as an image.  </a:t>
            </a:r>
          </a:p>
          <a:p>
            <a:pPr marL="0" indent="0"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545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D53B3F-B96D-4875-A1DC-79CFF85B7419}"/>
              </a:ext>
            </a:extLst>
          </p:cNvPr>
          <p:cNvSpPr txBox="1"/>
          <p:nvPr/>
        </p:nvSpPr>
        <p:spPr>
          <a:xfrm>
            <a:off x="395579" y="10174829"/>
            <a:ext cx="71790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This is where your quote goes. Example: I wear a mask to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protect my family.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Bold the text on any portion you would like.”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8FB05-71FD-4C32-A0D1-D585893D4519}"/>
              </a:ext>
            </a:extLst>
          </p:cNvPr>
          <p:cNvSpPr txBox="1"/>
          <p:nvPr/>
        </p:nvSpPr>
        <p:spPr>
          <a:xfrm>
            <a:off x="590133" y="12152955"/>
            <a:ext cx="3657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 Name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Your title and site location 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F0AFAE1-169F-49CD-A4CF-A8907D5ACA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60" y="4901163"/>
            <a:ext cx="3492481" cy="4324026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B42095-B320-4AB7-935B-DEB805C95B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734" y="5236638"/>
            <a:ext cx="3749004" cy="46416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42391A-D558-4AD1-8F38-61082CE58FC4}"/>
              </a:ext>
            </a:extLst>
          </p:cNvPr>
          <p:cNvSpPr txBox="1"/>
          <p:nvPr/>
        </p:nvSpPr>
        <p:spPr>
          <a:xfrm>
            <a:off x="4868179" y="6177863"/>
            <a:ext cx="24124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a picture of your loved one(s) here.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859C2E-8940-4AE5-9757-CF12C64D6AA9}"/>
              </a:ext>
            </a:extLst>
          </p:cNvPr>
          <p:cNvSpPr txBox="1"/>
          <p:nvPr/>
        </p:nvSpPr>
        <p:spPr>
          <a:xfrm>
            <a:off x="1297015" y="5623052"/>
            <a:ext cx="24124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a picture of yourself here.</a:t>
            </a:r>
          </a:p>
        </p:txBody>
      </p:sp>
    </p:spTree>
    <p:extLst>
      <p:ext uri="{BB962C8B-B14F-4D97-AF65-F5344CB8AC3E}">
        <p14:creationId xmlns:p14="http://schemas.microsoft.com/office/powerpoint/2010/main" val="124267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BASF_CONVERTED_TO_TAGS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B81BDC472CAB4EB2734FAE21ADE4FA" ma:contentTypeVersion="13" ma:contentTypeDescription="Create a new document." ma:contentTypeScope="" ma:versionID="37a3c53054a160d57e01672f8e68caae">
  <xsd:schema xmlns:xsd="http://www.w3.org/2001/XMLSchema" xmlns:xs="http://www.w3.org/2001/XMLSchema" xmlns:p="http://schemas.microsoft.com/office/2006/metadata/properties" xmlns:ns3="22359b9b-8ca3-419f-8dc2-e7d51d55cba0" xmlns:ns4="2f4bb77b-4d88-49ca-a3bc-45d79497c745" targetNamespace="http://schemas.microsoft.com/office/2006/metadata/properties" ma:root="true" ma:fieldsID="fc76d01eb63c744bd1c43eed7cf9ce26" ns3:_="" ns4:_="">
    <xsd:import namespace="22359b9b-8ca3-419f-8dc2-e7d51d55cba0"/>
    <xsd:import namespace="2f4bb77b-4d88-49ca-a3bc-45d79497c74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359b9b-8ca3-419f-8dc2-e7d51d55cba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4bb77b-4d88-49ca-a3bc-45d79497c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1C85C3-774B-49BD-ABE7-BD74B4D195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359b9b-8ca3-419f-8dc2-e7d51d55cba0"/>
    <ds:schemaRef ds:uri="2f4bb77b-4d88-49ca-a3bc-45d79497c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77F722-92FF-4E37-A16D-147DA183B4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3F69C5-466C-4810-A364-6082229C5613}">
  <ds:schemaRefs>
    <ds:schemaRef ds:uri="http://purl.org/dc/terms/"/>
    <ds:schemaRef ds:uri="2f4bb77b-4d88-49ca-a3bc-45d79497c745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22359b9b-8ca3-419f-8dc2-e7d51d55cba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</Words>
  <Application>Microsoft Office PowerPoint</Application>
  <PresentationFormat>Custom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Pledge to Protect Instructions to create your own 11x17 in poster or graphic to share by email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Irene Medrano</dc:creator>
  <cp:lastModifiedBy>Stefan P Glut</cp:lastModifiedBy>
  <cp:revision>8</cp:revision>
  <dcterms:created xsi:type="dcterms:W3CDTF">2020-07-02T13:23:22Z</dcterms:created>
  <dcterms:modified xsi:type="dcterms:W3CDTF">2020-07-02T15:12:14Z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_to_AIP">
    <vt:i4>0</vt:i4>
  </property>
  <property fmtid="{D5CDD505-2E9C-101B-9397-08002B2CF9AE}" pid="3" name="ContentTypeId">
    <vt:lpwstr>0x01010031B81BDC472CAB4EB2734FAE21ADE4FA</vt:lpwstr>
  </property>
</Properties>
</file>